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142853"/>
            <a:ext cx="7772400" cy="428628"/>
          </a:xfrm>
        </p:spPr>
        <p:txBody>
          <a:bodyPr>
            <a:normAutofit fontScale="90000"/>
          </a:bodyPr>
          <a:lstStyle/>
          <a:p>
            <a:r>
              <a:rPr lang="ru-RU" sz="1600" b="1" dirty="0" smtClean="0">
                <a:latin typeface="Times New Roman" pitchFamily="18" charset="0"/>
                <a:cs typeface="Times New Roman" pitchFamily="18" charset="0"/>
              </a:rPr>
              <a:t>Правила безопасности при езде на снегоходе по льду водоёмов. </a:t>
            </a:r>
            <a:r>
              <a:rPr lang="ru-RU" sz="1400" dirty="0" smtClean="0"/>
              <a:t/>
            </a:r>
            <a:br>
              <a:rPr lang="ru-RU" sz="1400" dirty="0" smtClean="0"/>
            </a:br>
            <a:endParaRPr lang="ru-RU" sz="1400" dirty="0"/>
          </a:p>
        </p:txBody>
      </p:sp>
      <p:sp>
        <p:nvSpPr>
          <p:cNvPr id="3" name="Подзаголовок 2"/>
          <p:cNvSpPr>
            <a:spLocks noGrp="1"/>
          </p:cNvSpPr>
          <p:nvPr>
            <p:ph type="subTitle" idx="1"/>
          </p:nvPr>
        </p:nvSpPr>
        <p:spPr>
          <a:xfrm>
            <a:off x="428596" y="357166"/>
            <a:ext cx="4143404" cy="3571900"/>
          </a:xfrm>
        </p:spPr>
        <p:txBody>
          <a:bodyPr>
            <a:noAutofit/>
          </a:bodyPr>
          <a:lstStyle/>
          <a:p>
            <a:pPr algn="just"/>
            <a:r>
              <a:rPr lang="ru-RU" sz="1200" dirty="0" smtClean="0">
                <a:solidFill>
                  <a:schemeClr val="tx1"/>
                </a:solidFill>
                <a:latin typeface="Times New Roman" pitchFamily="18" charset="0"/>
                <a:cs typeface="Times New Roman" pitchFamily="18" charset="0"/>
              </a:rPr>
              <a:t>Езда на снегоходе – это безграничное удовольствие, но чтобы Ваш отдых не оказался испорченным не стоит забывать о мерах безопасности. Всегда стоит помнить, что снегоход - это не только транспортное средство, но и источник повышенной опасности. Существует несколько правил безопасности, которые необходимо соблюдать, при езде на снегоходе. Обратим внимание на 2 из них: </a:t>
            </a:r>
          </a:p>
          <a:p>
            <a:pPr algn="just"/>
            <a:r>
              <a:rPr lang="ru-RU" sz="1200" dirty="0" smtClean="0">
                <a:solidFill>
                  <a:schemeClr val="tx1"/>
                </a:solidFill>
                <a:latin typeface="Times New Roman" pitchFamily="18" charset="0"/>
                <a:cs typeface="Times New Roman" pitchFamily="18" charset="0"/>
              </a:rPr>
              <a:t>- На скользких покрытиях необходимо быть крайне внимательным, не допускать заносов, соблюдать дистанцию! </a:t>
            </a:r>
          </a:p>
          <a:p>
            <a:pPr algn="just"/>
            <a:r>
              <a:rPr lang="ru-RU" sz="1200" dirty="0" smtClean="0">
                <a:solidFill>
                  <a:schemeClr val="tx1"/>
                </a:solidFill>
                <a:latin typeface="Times New Roman" pitchFamily="18" charset="0"/>
                <a:cs typeface="Times New Roman" pitchFamily="18" charset="0"/>
              </a:rPr>
              <a:t>Если Вы решились на езду по льду, по замерзшим водоемам, то стоит это делать не раньше начала второй половины зимы. В это время он уже достаточно крепок. Но при всем этом нужно взять для себя за правило, что расстояние между движущимися снегоходами должно быть максимальным. Так как если лед даст трещину, едущий первым водитель сможет проскочить опасный участок, а вот для следующего за ним товарища все может закончиться плачевно, так как совсем не останется времени на маневры. </a:t>
            </a:r>
          </a:p>
        </p:txBody>
      </p:sp>
      <p:pic>
        <p:nvPicPr>
          <p:cNvPr id="1026" name="Picture 2" descr="D:\ГИМС 35\111.jpg"/>
          <p:cNvPicPr>
            <a:picLocks noChangeAspect="1" noChangeArrowheads="1"/>
          </p:cNvPicPr>
          <p:nvPr/>
        </p:nvPicPr>
        <p:blipFill>
          <a:blip r:embed="rId2"/>
          <a:srcRect/>
          <a:stretch>
            <a:fillRect/>
          </a:stretch>
        </p:blipFill>
        <p:spPr bwMode="auto">
          <a:xfrm>
            <a:off x="500034" y="4000504"/>
            <a:ext cx="4000528" cy="2615043"/>
          </a:xfrm>
          <a:prstGeom prst="rect">
            <a:avLst/>
          </a:prstGeom>
          <a:noFill/>
        </p:spPr>
      </p:pic>
      <p:pic>
        <p:nvPicPr>
          <p:cNvPr id="1027" name="Picture 3" descr="D:\ГИМС 35\444.jpg"/>
          <p:cNvPicPr>
            <a:picLocks noChangeAspect="1" noChangeArrowheads="1"/>
          </p:cNvPicPr>
          <p:nvPr/>
        </p:nvPicPr>
        <p:blipFill>
          <a:blip r:embed="rId3"/>
          <a:srcRect/>
          <a:stretch>
            <a:fillRect/>
          </a:stretch>
        </p:blipFill>
        <p:spPr bwMode="auto">
          <a:xfrm>
            <a:off x="4643438" y="428604"/>
            <a:ext cx="3786214" cy="2525843"/>
          </a:xfrm>
          <a:prstGeom prst="rect">
            <a:avLst/>
          </a:prstGeom>
          <a:noFill/>
        </p:spPr>
      </p:pic>
      <p:sp>
        <p:nvSpPr>
          <p:cNvPr id="6" name="Подзаголовок 2"/>
          <p:cNvSpPr txBox="1">
            <a:spLocks/>
          </p:cNvSpPr>
          <p:nvPr/>
        </p:nvSpPr>
        <p:spPr>
          <a:xfrm>
            <a:off x="4643438" y="3071810"/>
            <a:ext cx="3929090" cy="3500462"/>
          </a:xfrm>
          <a:prstGeom prst="rect">
            <a:avLst/>
          </a:prstGeom>
        </p:spPr>
        <p:txBody>
          <a:bodyPr vert="horz" lIns="91440" tIns="45720" rIns="91440" bIns="45720" rtlCol="0">
            <a:noAutofit/>
          </a:bodyPr>
          <a:lstStyle/>
          <a:p>
            <a:pPr algn="just">
              <a:spcBef>
                <a:spcPct val="20000"/>
              </a:spcBef>
            </a:pPr>
            <a:r>
              <a:rPr lang="ru-RU" sz="1200" dirty="0" smtClean="0">
                <a:latin typeface="Times New Roman" pitchFamily="18" charset="0"/>
                <a:cs typeface="Times New Roman" pitchFamily="18" charset="0"/>
              </a:rPr>
              <a:t>-Садится за руль только в трезвом состоянии! Снегоход и алкоголь - несовместимые вещи!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smtClean="0">
                <a:ln>
                  <a:noFill/>
                </a:ln>
                <a:effectLst/>
                <a:uLnTx/>
                <a:uFillTx/>
                <a:latin typeface="Times New Roman" pitchFamily="18" charset="0"/>
                <a:cs typeface="Times New Roman" pitchFamily="18" charset="0"/>
              </a:rPr>
              <a:t>Считается, что спиртные напитки являются хорошим средством для обогрева организма. Недаром спиртное так и прозвали "горячительным". Но это относится только к первым минутам его употребления. А вот другие его действия могут застать Вас как раз в самом пути. Понижая мышечный тонус, алкоголь в то же время нарушает координацию движений, замедляет реакцию и при всем при этом придает излишнюю самоуверенность. Есть опасность сделать неправильный выбор в критический момент, поддаться чувству усталости или сонливости во время движения. Прием даже малых доз алкоголя нередко ведет к тяжелым последствиям.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200" b="0" i="0" u="none" strike="noStrike" kern="1200" cap="none" spc="0" normalizeH="0" baseline="0" noProof="0" dirty="0" smtClean="0">
                <a:ln>
                  <a:noFill/>
                </a:ln>
                <a:effectLst/>
                <a:uLnTx/>
                <a:uFillTx/>
                <a:latin typeface="Times New Roman" pitchFamily="18" charset="0"/>
                <a:cs typeface="Times New Roman" pitchFamily="18" charset="0"/>
              </a:rPr>
              <a:t>На сегодняшний день водоемы не имеют достаточной прочности ледяного покрова для передвижения по ним на снегоходах. Будьте внимательны и не подвергайте свою жизнь опасности!</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1100" b="0" i="0" u="none" strike="noStrike" kern="1200" cap="none" spc="0" normalizeH="0" baseline="0" noProof="0" dirty="0">
              <a:ln>
                <a:noFill/>
              </a:ln>
              <a:effectLst/>
              <a:uLnTx/>
              <a:uFillTx/>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314</Words>
  <PresentationFormat>Экран (4:3)</PresentationFormat>
  <Paragraphs>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Правила безопасности при езде на снегоходе по льду водоёмов.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безопасности при езде на снегоходе по льду водоёмов.</dc:title>
  <dc:creator>gu145</dc:creator>
  <cp:lastModifiedBy>gu145</cp:lastModifiedBy>
  <cp:revision>2</cp:revision>
  <dcterms:created xsi:type="dcterms:W3CDTF">2019-11-26T09:46:39Z</dcterms:created>
  <dcterms:modified xsi:type="dcterms:W3CDTF">2019-11-26T09:58:49Z</dcterms:modified>
</cp:coreProperties>
</file>